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5" r:id="rId19"/>
    <p:sldId id="273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71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17.pn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17.png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17.png"/><Relationship Id="rId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microsoft.com/office/2007/relationships/media" Target="../media/media2.mp4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9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Relationship Id="rId9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microsoft.com/office/2007/relationships/media" Target="../media/media4.mp4"/><Relationship Id="rId7" Type="http://schemas.openxmlformats.org/officeDocument/2006/relationships/image" Target="../media/image1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9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4.mp4"/><Relationship Id="rId9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7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1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17.png"/><Relationship Id="rId2" Type="http://schemas.openxmlformats.org/officeDocument/2006/relationships/image" Target="../media/image31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1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32358" y="2420701"/>
            <a:ext cx="7106908" cy="39659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642266" y="6333583"/>
            <a:ext cx="13688198" cy="238673"/>
            <a:chOff x="2642266" y="6333583"/>
            <a:chExt cx="13688198" cy="23867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2266" y="6333583"/>
              <a:ext cx="13688198" cy="23867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62268" y="7714834"/>
            <a:ext cx="2113206" cy="10679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034524" y="0"/>
            <a:ext cx="7330008" cy="6452919"/>
            <a:chOff x="11034524" y="0"/>
            <a:chExt cx="7330008" cy="64529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34524" y="0"/>
              <a:ext cx="7330008" cy="64529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5146" y="840758"/>
            <a:ext cx="5111686" cy="13905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49442" y="667569"/>
            <a:ext cx="17145738" cy="46646"/>
            <a:chOff x="1649442" y="667569"/>
            <a:chExt cx="17145738" cy="4664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9442" y="667569"/>
              <a:ext cx="17145738" cy="4664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45436" y="1591096"/>
            <a:ext cx="5760070" cy="79896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75447" y="3865714"/>
            <a:ext cx="4079833" cy="4196734"/>
            <a:chOff x="7275447" y="3865714"/>
            <a:chExt cx="4079833" cy="419673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75447" y="3865714"/>
              <a:ext cx="4079833" cy="41967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9438" y="6299724"/>
            <a:ext cx="4214730" cy="3886447"/>
            <a:chOff x="1649438" y="6299724"/>
            <a:chExt cx="4214730" cy="388644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9438" y="6299724"/>
              <a:ext cx="4214730" cy="38864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1316" y="2057143"/>
            <a:ext cx="4008941" cy="3921314"/>
            <a:chOff x="1721316" y="2057143"/>
            <a:chExt cx="4008941" cy="39213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1316" y="2057143"/>
              <a:ext cx="4008941" cy="39213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7661" y="1822492"/>
            <a:ext cx="3832373" cy="13905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629257" y="3490067"/>
            <a:ext cx="6936305" cy="164392"/>
            <a:chOff x="10629257" y="3490067"/>
            <a:chExt cx="6936305" cy="16439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29257" y="3490067"/>
              <a:ext cx="6936305" cy="16439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87353" y="5022677"/>
            <a:ext cx="7785971" cy="21231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9442" y="667569"/>
            <a:ext cx="17145738" cy="46646"/>
            <a:chOff x="1649442" y="667569"/>
            <a:chExt cx="17145738" cy="466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9442" y="667569"/>
              <a:ext cx="17145738" cy="466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3987" y="3654459"/>
            <a:ext cx="9265270" cy="5125468"/>
            <a:chOff x="1363987" y="3654459"/>
            <a:chExt cx="9265270" cy="512546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3987" y="3654459"/>
              <a:ext cx="9265270" cy="51254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5151" y="1415444"/>
            <a:ext cx="4688957" cy="13905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989333" y="3122434"/>
            <a:ext cx="6936305" cy="164392"/>
            <a:chOff x="10989333" y="3122434"/>
            <a:chExt cx="6936305" cy="16439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89333" y="3122434"/>
              <a:ext cx="6936305" cy="16439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47430" y="5022677"/>
            <a:ext cx="7272792" cy="13409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9442" y="667569"/>
            <a:ext cx="17145738" cy="46646"/>
            <a:chOff x="1649442" y="667569"/>
            <a:chExt cx="17145738" cy="466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9442" y="667569"/>
              <a:ext cx="17145738" cy="466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64" y="3021052"/>
            <a:ext cx="7740173" cy="6391171"/>
            <a:chOff x="1571164" y="3021052"/>
            <a:chExt cx="7740173" cy="63911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1164" y="3021052"/>
              <a:ext cx="7740173" cy="63911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5146" y="1603309"/>
            <a:ext cx="4142468" cy="13905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989333" y="3341612"/>
            <a:ext cx="6936305" cy="164392"/>
            <a:chOff x="10989333" y="3341612"/>
            <a:chExt cx="6936305" cy="16439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89333" y="3341612"/>
              <a:ext cx="6936305" cy="16439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90556" y="4073820"/>
            <a:ext cx="7345424" cy="40227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9442" y="667569"/>
            <a:ext cx="17145738" cy="46646"/>
            <a:chOff x="1649442" y="667569"/>
            <a:chExt cx="17145738" cy="466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9442" y="667569"/>
              <a:ext cx="17145738" cy="466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9438" y="4079742"/>
            <a:ext cx="9053832" cy="3946134"/>
            <a:chOff x="1649438" y="4079742"/>
            <a:chExt cx="9053832" cy="39461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9438" y="4079742"/>
              <a:ext cx="9053832" cy="39461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5151" y="1248176"/>
            <a:ext cx="4472029" cy="13905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49442" y="667569"/>
            <a:ext cx="17145738" cy="46646"/>
            <a:chOff x="1649442" y="667569"/>
            <a:chExt cx="17145738" cy="4664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9442" y="667569"/>
              <a:ext cx="17145738" cy="4664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43004" y="4911778"/>
            <a:ext cx="7290111" cy="21231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9442" y="3298460"/>
            <a:ext cx="8057038" cy="5265519"/>
            <a:chOff x="1649442" y="3298460"/>
            <a:chExt cx="8057038" cy="52655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9442" y="3298460"/>
              <a:ext cx="8057038" cy="52655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18289" y="4382642"/>
            <a:ext cx="3192718" cy="13905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374363" y="3107743"/>
            <a:ext cx="9078820" cy="176419"/>
            <a:chOff x="7374363" y="3107743"/>
            <a:chExt cx="9078820" cy="1764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74363" y="3107743"/>
              <a:ext cx="9078820" cy="1764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32763" y="4123411"/>
            <a:ext cx="8880213" cy="21231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9442" y="667569"/>
            <a:ext cx="17145738" cy="46646"/>
            <a:chOff x="1649442" y="667569"/>
            <a:chExt cx="17145738" cy="466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9442" y="667569"/>
              <a:ext cx="17145738" cy="466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5151" y="840758"/>
            <a:ext cx="3192718" cy="13905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49442" y="667569"/>
            <a:ext cx="17145738" cy="46646"/>
            <a:chOff x="1649442" y="667569"/>
            <a:chExt cx="17145738" cy="4664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9442" y="667569"/>
              <a:ext cx="17145738" cy="46646"/>
            </a:xfrm>
            <a:prstGeom prst="rect">
              <a:avLst/>
            </a:prstGeom>
          </p:spPr>
        </p:pic>
      </p:grpSp>
      <p:pic>
        <p:nvPicPr>
          <p:cNvPr id="3" name="tran1_Trim">
            <a:hlinkClick r:id="" action="ppaction://media"/>
            <a:extLst>
              <a:ext uri="{FF2B5EF4-FFF2-40B4-BE49-F238E27FC236}">
                <a16:creationId xmlns:a16="http://schemas.microsoft.com/office/drawing/2014/main" id="{D4F7D638-EB6E-406A-B26C-5619F6EF95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73767" y="2753917"/>
            <a:ext cx="7928203" cy="6137964"/>
          </a:xfrm>
          <a:prstGeom prst="rect">
            <a:avLst/>
          </a:prstGeom>
        </p:spPr>
      </p:pic>
      <p:pic>
        <p:nvPicPr>
          <p:cNvPr id="5" name="tran2_Trim">
            <a:hlinkClick r:id="" action="ppaction://media"/>
            <a:extLst>
              <a:ext uri="{FF2B5EF4-FFF2-40B4-BE49-F238E27FC236}">
                <a16:creationId xmlns:a16="http://schemas.microsoft.com/office/drawing/2014/main" id="{538849E5-38DF-4D41-9414-4301840CD77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50469" y="2725977"/>
            <a:ext cx="7928204" cy="61379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6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5151" y="840758"/>
            <a:ext cx="3192718" cy="13905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49442" y="667569"/>
            <a:ext cx="17145738" cy="46646"/>
            <a:chOff x="1649442" y="667569"/>
            <a:chExt cx="17145738" cy="4664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9442" y="667569"/>
              <a:ext cx="17145738" cy="46646"/>
            </a:xfrm>
            <a:prstGeom prst="rect">
              <a:avLst/>
            </a:prstGeom>
          </p:spPr>
        </p:pic>
      </p:grpSp>
      <p:pic>
        <p:nvPicPr>
          <p:cNvPr id="5" name="realmadrid">
            <a:hlinkClick r:id="" action="ppaction://media"/>
            <a:extLst>
              <a:ext uri="{FF2B5EF4-FFF2-40B4-BE49-F238E27FC236}">
                <a16:creationId xmlns:a16="http://schemas.microsoft.com/office/drawing/2014/main" id="{7CF84E31-94B8-4DE1-A722-A6222EB703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570375" y="2717035"/>
            <a:ext cx="7968480" cy="6169146"/>
          </a:xfrm>
          <a:prstGeom prst="rect">
            <a:avLst/>
          </a:prstGeom>
        </p:spPr>
      </p:pic>
      <p:pic>
        <p:nvPicPr>
          <p:cNvPr id="6" name="3">
            <a:hlinkClick r:id="" action="ppaction://media"/>
            <a:extLst>
              <a:ext uri="{FF2B5EF4-FFF2-40B4-BE49-F238E27FC236}">
                <a16:creationId xmlns:a16="http://schemas.microsoft.com/office/drawing/2014/main" id="{E0DB0E17-4488-4BE4-BE8B-5937E145EA4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90600" y="2717035"/>
            <a:ext cx="7968480" cy="61691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38194" y="840758"/>
            <a:ext cx="3839327" cy="13905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49442" y="667569"/>
            <a:ext cx="17145738" cy="46646"/>
            <a:chOff x="1649442" y="667569"/>
            <a:chExt cx="17145738" cy="4664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9442" y="667569"/>
              <a:ext cx="17145738" cy="4664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8371" y="2357306"/>
            <a:ext cx="14849193" cy="610523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71212" y="-1364155"/>
            <a:ext cx="8504228" cy="10759482"/>
            <a:chOff x="8371212" y="-1364155"/>
            <a:chExt cx="8504228" cy="107594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71212" y="-1364155"/>
              <a:ext cx="8504228" cy="1075948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98974" y="4690082"/>
            <a:ext cx="6357657" cy="24405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359455" y="6409773"/>
            <a:ext cx="9695083" cy="238673"/>
            <a:chOff x="-359455" y="6409773"/>
            <a:chExt cx="9695083" cy="2386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59455" y="6409773"/>
              <a:ext cx="9695083" cy="2386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41096" y="3863565"/>
            <a:ext cx="3676290" cy="355593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37775" y="2869303"/>
            <a:ext cx="2571044" cy="89912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06002" y="3508982"/>
            <a:ext cx="2886019" cy="44417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79558" y="3031392"/>
            <a:ext cx="6009419" cy="135988"/>
            <a:chOff x="10379558" y="3031392"/>
            <a:chExt cx="6009419" cy="1359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79558" y="3031392"/>
              <a:ext cx="6009419" cy="1359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667569"/>
            <a:ext cx="18795181" cy="51134"/>
            <a:chOff x="0" y="667569"/>
            <a:chExt cx="18795181" cy="511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667569"/>
              <a:ext cx="18795181" cy="511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5151" y="2079144"/>
            <a:ext cx="2975782" cy="22596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55000" y="2415020"/>
            <a:ext cx="6998183" cy="135988"/>
            <a:chOff x="9455000" y="2415020"/>
            <a:chExt cx="6998183" cy="13598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55000" y="2415020"/>
              <a:ext cx="6998183" cy="1359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735141" y="5496663"/>
            <a:ext cx="4625159" cy="2775095"/>
            <a:chOff x="13735141" y="5496663"/>
            <a:chExt cx="4625159" cy="27750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35141" y="5496663"/>
              <a:ext cx="4625159" cy="2775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18685" y="5496663"/>
            <a:ext cx="4625159" cy="2775095"/>
            <a:chOff x="9118685" y="5496663"/>
            <a:chExt cx="4625159" cy="277509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18685" y="5496663"/>
              <a:ext cx="4625159" cy="27750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05501" y="5496663"/>
            <a:ext cx="4625159" cy="2775095"/>
            <a:chOff x="4505501" y="5496663"/>
            <a:chExt cx="4625159" cy="27750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05501" y="5496663"/>
              <a:ext cx="4625159" cy="27750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11825" y="5496663"/>
            <a:ext cx="4625159" cy="2775095"/>
            <a:chOff x="-111825" y="5496663"/>
            <a:chExt cx="4625159" cy="27750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11825" y="5496663"/>
              <a:ext cx="4625159" cy="277509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03792" y="3062772"/>
            <a:ext cx="6945960" cy="94981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49442" y="667569"/>
            <a:ext cx="17145738" cy="46646"/>
            <a:chOff x="1649442" y="667569"/>
            <a:chExt cx="17145738" cy="4664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9442" y="667569"/>
              <a:ext cx="17145738" cy="466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68122" y="1530646"/>
            <a:ext cx="10985280" cy="10842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49442" y="667569"/>
            <a:ext cx="17145738" cy="46646"/>
            <a:chOff x="1649442" y="667569"/>
            <a:chExt cx="17145738" cy="4664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9442" y="667569"/>
              <a:ext cx="17145738" cy="466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16622" y="3261416"/>
            <a:ext cx="7843291" cy="5403440"/>
            <a:chOff x="9516622" y="3261416"/>
            <a:chExt cx="7843291" cy="540344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16622" y="3261416"/>
              <a:ext cx="7843291" cy="540344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7534" y="4798239"/>
            <a:ext cx="6054262" cy="20672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2095" y="3783163"/>
            <a:ext cx="3192714" cy="13905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307387" y="2473802"/>
            <a:ext cx="6998183" cy="135988"/>
            <a:chOff x="8307387" y="2473802"/>
            <a:chExt cx="6998183" cy="13598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07387" y="2473802"/>
              <a:ext cx="6998183" cy="13598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65487" y="3062772"/>
            <a:ext cx="7467243" cy="17320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9442" y="667569"/>
            <a:ext cx="17145738" cy="46646"/>
            <a:chOff x="1649442" y="667569"/>
            <a:chExt cx="17145738" cy="466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9442" y="667569"/>
              <a:ext cx="17145738" cy="4664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65483" y="5392599"/>
            <a:ext cx="9219912" cy="134091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9495" y="1547765"/>
            <a:ext cx="7335186" cy="13905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49442" y="667569"/>
            <a:ext cx="17145738" cy="46646"/>
            <a:chOff x="1649442" y="667569"/>
            <a:chExt cx="17145738" cy="4664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9442" y="667569"/>
              <a:ext cx="17145738" cy="466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93638" y="3025628"/>
            <a:ext cx="10492542" cy="5097792"/>
            <a:chOff x="6993638" y="3025628"/>
            <a:chExt cx="10492542" cy="509779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93638" y="3025628"/>
              <a:ext cx="10492542" cy="509779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4555" y="3885800"/>
            <a:ext cx="3635589" cy="22743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7661" y="1432804"/>
            <a:ext cx="5333469" cy="13905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55000" y="1257352"/>
            <a:ext cx="6998183" cy="135988"/>
            <a:chOff x="9455000" y="1257352"/>
            <a:chExt cx="6998183" cy="13598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55000" y="1257352"/>
              <a:ext cx="6998183" cy="13598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03792" y="1810087"/>
            <a:ext cx="7377271" cy="9498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9442" y="667569"/>
            <a:ext cx="17145738" cy="46646"/>
            <a:chOff x="1649442" y="667569"/>
            <a:chExt cx="17145738" cy="466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9442" y="667569"/>
              <a:ext cx="17145738" cy="466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9442" y="3062744"/>
            <a:ext cx="6171429" cy="5633917"/>
            <a:chOff x="1649442" y="3062744"/>
            <a:chExt cx="6171429" cy="563391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9442" y="3062744"/>
              <a:ext cx="6171429" cy="56339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17531" y="3014792"/>
            <a:ext cx="5273120" cy="5633917"/>
            <a:chOff x="10317531" y="3014792"/>
            <a:chExt cx="5273120" cy="563391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17531" y="3014792"/>
              <a:ext cx="5273120" cy="56339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4232" y="2480823"/>
            <a:ext cx="3053659" cy="22596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55000" y="2415020"/>
            <a:ext cx="6998183" cy="135988"/>
            <a:chOff x="9455000" y="2415020"/>
            <a:chExt cx="6998183" cy="13598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55000" y="2415020"/>
              <a:ext cx="6998183" cy="13598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13096" y="3048397"/>
            <a:ext cx="4973997" cy="5587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568147" y="5846942"/>
            <a:ext cx="2948313" cy="2634986"/>
            <a:chOff x="13568147" y="5846942"/>
            <a:chExt cx="2948313" cy="26349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68147" y="5846942"/>
              <a:ext cx="2948313" cy="263498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100585" y="6030984"/>
            <a:ext cx="1529150" cy="15237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81732" y="5553898"/>
            <a:ext cx="3680912" cy="2627263"/>
            <a:chOff x="2081732" y="5553898"/>
            <a:chExt cx="3680912" cy="262726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081732" y="5553898"/>
              <a:ext cx="3680912" cy="2627263"/>
              <a:chOff x="2081732" y="5553898"/>
              <a:chExt cx="3680912" cy="262726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081732" y="5553898"/>
                <a:ext cx="3680912" cy="2627263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94824" y="6086062"/>
              <a:ext cx="1449606" cy="1523771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12849" y="7218077"/>
              <a:ext cx="1759922" cy="5079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14107" y="5846942"/>
            <a:ext cx="3680912" cy="2637987"/>
            <a:chOff x="5914107" y="5846942"/>
            <a:chExt cx="3680912" cy="263798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914107" y="5846942"/>
              <a:ext cx="3680912" cy="2637987"/>
              <a:chOff x="5914107" y="5846942"/>
              <a:chExt cx="3680912" cy="263798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914107" y="5846942"/>
                <a:ext cx="3680912" cy="2637987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39797" y="6072292"/>
              <a:ext cx="1521574" cy="1523771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42782" y="7218077"/>
              <a:ext cx="1876744" cy="5079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32712" y="5553898"/>
            <a:ext cx="3680912" cy="2637987"/>
            <a:chOff x="9732712" y="5553898"/>
            <a:chExt cx="3680912" cy="263798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732712" y="5553898"/>
              <a:ext cx="3680912" cy="2637987"/>
              <a:chOff x="9732712" y="5553898"/>
              <a:chExt cx="3680912" cy="263798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732712" y="5553898"/>
                <a:ext cx="3680912" cy="2637987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65589" y="6030984"/>
              <a:ext cx="1520762" cy="1523771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082382" y="7218077"/>
              <a:ext cx="2033183" cy="50792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903620" y="7218077"/>
            <a:ext cx="1759922" cy="50792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649442" y="667569"/>
            <a:ext cx="17145738" cy="46646"/>
            <a:chOff x="1649442" y="667569"/>
            <a:chExt cx="17145738" cy="4664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49442" y="667569"/>
              <a:ext cx="17145738" cy="466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7661" y="2310728"/>
            <a:ext cx="4688943" cy="13905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55000" y="2415020"/>
            <a:ext cx="6998183" cy="135988"/>
            <a:chOff x="9455000" y="2415020"/>
            <a:chExt cx="6998183" cy="13598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55000" y="2415020"/>
              <a:ext cx="6998183" cy="13598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03792" y="3062773"/>
            <a:ext cx="8006105" cy="17320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9442" y="667569"/>
            <a:ext cx="17145738" cy="46646"/>
            <a:chOff x="1649442" y="667569"/>
            <a:chExt cx="17145738" cy="466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9442" y="667569"/>
              <a:ext cx="17145738" cy="466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21952" y="5876011"/>
            <a:ext cx="13186067" cy="3342211"/>
            <a:chOff x="1821952" y="5876011"/>
            <a:chExt cx="13186067" cy="33422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21952" y="5876011"/>
              <a:ext cx="13186067" cy="33422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0</Words>
  <Application>Microsoft Office PowerPoint</Application>
  <PresentationFormat>사용자 지정</PresentationFormat>
  <Paragraphs>0</Paragraphs>
  <Slides>19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Cassandra Burns</cp:lastModifiedBy>
  <cp:revision>9</cp:revision>
  <dcterms:created xsi:type="dcterms:W3CDTF">2022-01-10T11:41:38Z</dcterms:created>
  <dcterms:modified xsi:type="dcterms:W3CDTF">2022-01-11T09:49:02Z</dcterms:modified>
</cp:coreProperties>
</file>